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98" r:id="rId4"/>
    <p:sldId id="273" r:id="rId5"/>
    <p:sldId id="257" r:id="rId6"/>
    <p:sldId id="262" r:id="rId7"/>
    <p:sldId id="270" r:id="rId8"/>
    <p:sldId id="269" r:id="rId9"/>
    <p:sldId id="285" r:id="rId10"/>
    <p:sldId id="286" r:id="rId11"/>
    <p:sldId id="287" r:id="rId12"/>
    <p:sldId id="288" r:id="rId13"/>
    <p:sldId id="289" r:id="rId14"/>
    <p:sldId id="281" r:id="rId15"/>
    <p:sldId id="282" r:id="rId16"/>
    <p:sldId id="283" r:id="rId17"/>
    <p:sldId id="260" r:id="rId18"/>
    <p:sldId id="290" r:id="rId19"/>
    <p:sldId id="291" r:id="rId20"/>
    <p:sldId id="292" r:id="rId21"/>
    <p:sldId id="293" r:id="rId22"/>
    <p:sldId id="294" r:id="rId23"/>
    <p:sldId id="295" r:id="rId24"/>
    <p:sldId id="297" r:id="rId25"/>
    <p:sldId id="296" r:id="rId26"/>
    <p:sldId id="258" r:id="rId27"/>
    <p:sldId id="264" r:id="rId28"/>
    <p:sldId id="259" r:id="rId29"/>
    <p:sldId id="265" r:id="rId30"/>
    <p:sldId id="284" r:id="rId31"/>
    <p:sldId id="30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C5D4FC-7969-4C7A-A0FE-F0F9CA85FC8C}" v="13" dt="2022-06-23T06:01:33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은희" userId="bcfc5291f5388e7e" providerId="LiveId" clId="{77C5D4FC-7969-4C7A-A0FE-F0F9CA85FC8C}"/>
    <pc:docChg chg="undo custSel delSld modSld">
      <pc:chgData name="박 은희" userId="bcfc5291f5388e7e" providerId="LiveId" clId="{77C5D4FC-7969-4C7A-A0FE-F0F9CA85FC8C}" dt="2022-06-23T06:11:17.244" v="67" actId="1037"/>
      <pc:docMkLst>
        <pc:docMk/>
      </pc:docMkLst>
      <pc:sldChg chg="modSp mod">
        <pc:chgData name="박 은희" userId="bcfc5291f5388e7e" providerId="LiveId" clId="{77C5D4FC-7969-4C7A-A0FE-F0F9CA85FC8C}" dt="2022-06-23T06:06:25.076" v="52" actId="1076"/>
        <pc:sldMkLst>
          <pc:docMk/>
          <pc:sldMk cId="3473393944" sldId="256"/>
        </pc:sldMkLst>
        <pc:picChg chg="mod">
          <ac:chgData name="박 은희" userId="bcfc5291f5388e7e" providerId="LiveId" clId="{77C5D4FC-7969-4C7A-A0FE-F0F9CA85FC8C}" dt="2022-06-23T06:06:25.076" v="52" actId="1076"/>
          <ac:picMkLst>
            <pc:docMk/>
            <pc:sldMk cId="3473393944" sldId="256"/>
            <ac:picMk id="12" creationId="{7A6AD537-DDC1-B1CE-B5CD-238AF2731326}"/>
          </ac:picMkLst>
        </pc:picChg>
      </pc:sldChg>
      <pc:sldChg chg="addSp modSp mod modAnim">
        <pc:chgData name="박 은희" userId="bcfc5291f5388e7e" providerId="LiveId" clId="{77C5D4FC-7969-4C7A-A0FE-F0F9CA85FC8C}" dt="2022-06-23T05:51:07.726" v="10" actId="1076"/>
        <pc:sldMkLst>
          <pc:docMk/>
          <pc:sldMk cId="2207598368" sldId="264"/>
        </pc:sldMkLst>
        <pc:picChg chg="add mod">
          <ac:chgData name="박 은희" userId="bcfc5291f5388e7e" providerId="LiveId" clId="{77C5D4FC-7969-4C7A-A0FE-F0F9CA85FC8C}" dt="2022-06-23T05:51:07.726" v="10" actId="1076"/>
          <ac:picMkLst>
            <pc:docMk/>
            <pc:sldMk cId="2207598368" sldId="264"/>
            <ac:picMk id="2" creationId="{FB177541-FA21-30D2-5C5D-E547433865AA}"/>
          </ac:picMkLst>
        </pc:picChg>
      </pc:sldChg>
      <pc:sldChg chg="addSp delSp modSp mod">
        <pc:chgData name="박 은희" userId="bcfc5291f5388e7e" providerId="LiveId" clId="{77C5D4FC-7969-4C7A-A0FE-F0F9CA85FC8C}" dt="2022-06-23T06:11:17.244" v="67" actId="1037"/>
        <pc:sldMkLst>
          <pc:docMk/>
          <pc:sldMk cId="4232347156" sldId="298"/>
        </pc:sldMkLst>
        <pc:spChg chg="add del">
          <ac:chgData name="박 은희" userId="bcfc5291f5388e7e" providerId="LiveId" clId="{77C5D4FC-7969-4C7A-A0FE-F0F9CA85FC8C}" dt="2022-06-23T06:01:11.130" v="36" actId="478"/>
          <ac:spMkLst>
            <pc:docMk/>
            <pc:sldMk cId="4232347156" sldId="298"/>
            <ac:spMk id="2" creationId="{AEA1C42E-CD2B-A342-09AC-76C82D5216C9}"/>
          </ac:spMkLst>
        </pc:spChg>
        <pc:picChg chg="add mod">
          <ac:chgData name="박 은희" userId="bcfc5291f5388e7e" providerId="LiveId" clId="{77C5D4FC-7969-4C7A-A0FE-F0F9CA85FC8C}" dt="2022-06-23T06:11:17.244" v="67" actId="1037"/>
          <ac:picMkLst>
            <pc:docMk/>
            <pc:sldMk cId="4232347156" sldId="298"/>
            <ac:picMk id="3" creationId="{1C271CEF-0D51-022C-E7A5-C2CD5E8A1A47}"/>
          </ac:picMkLst>
        </pc:picChg>
        <pc:picChg chg="add del mod">
          <ac:chgData name="박 은희" userId="bcfc5291f5388e7e" providerId="LiveId" clId="{77C5D4FC-7969-4C7A-A0FE-F0F9CA85FC8C}" dt="2022-06-23T06:01:09.127" v="34"/>
          <ac:picMkLst>
            <pc:docMk/>
            <pc:sldMk cId="4232347156" sldId="298"/>
            <ac:picMk id="4" creationId="{3BD21CC7-9DAE-81E8-C8A5-FFAC8F884667}"/>
          </ac:picMkLst>
        </pc:picChg>
        <pc:picChg chg="add del mod">
          <ac:chgData name="박 은희" userId="bcfc5291f5388e7e" providerId="LiveId" clId="{77C5D4FC-7969-4C7A-A0FE-F0F9CA85FC8C}" dt="2022-06-23T06:01:03.999" v="31"/>
          <ac:picMkLst>
            <pc:docMk/>
            <pc:sldMk cId="4232347156" sldId="298"/>
            <ac:picMk id="5" creationId="{13A24E53-5B22-022B-AF27-1730F605EDE1}"/>
          </ac:picMkLst>
        </pc:picChg>
        <pc:picChg chg="add del mod">
          <ac:chgData name="박 은희" userId="bcfc5291f5388e7e" providerId="LiveId" clId="{77C5D4FC-7969-4C7A-A0FE-F0F9CA85FC8C}" dt="2022-06-23T06:01:02.438" v="29"/>
          <ac:picMkLst>
            <pc:docMk/>
            <pc:sldMk cId="4232347156" sldId="298"/>
            <ac:picMk id="6" creationId="{EE9C663F-2446-5D38-658F-C179936EC573}"/>
          </ac:picMkLst>
        </pc:picChg>
        <pc:picChg chg="add del mod">
          <ac:chgData name="박 은희" userId="bcfc5291f5388e7e" providerId="LiveId" clId="{77C5D4FC-7969-4C7A-A0FE-F0F9CA85FC8C}" dt="2022-06-23T06:00:26.636" v="21"/>
          <ac:picMkLst>
            <pc:docMk/>
            <pc:sldMk cId="4232347156" sldId="298"/>
            <ac:picMk id="7" creationId="{C1C12C64-F3B8-94F9-8945-6C1E0827D770}"/>
          </ac:picMkLst>
        </pc:picChg>
        <pc:picChg chg="add del mod">
          <ac:chgData name="박 은희" userId="bcfc5291f5388e7e" providerId="LiveId" clId="{77C5D4FC-7969-4C7A-A0FE-F0F9CA85FC8C}" dt="2022-06-23T06:01:01.791" v="27"/>
          <ac:picMkLst>
            <pc:docMk/>
            <pc:sldMk cId="4232347156" sldId="298"/>
            <ac:picMk id="8" creationId="{2FE6F9BD-BBBE-5063-9E76-B7B728E7FB3D}"/>
          </ac:picMkLst>
        </pc:picChg>
        <pc:picChg chg="add del mod">
          <ac:chgData name="박 은희" userId="bcfc5291f5388e7e" providerId="LiveId" clId="{77C5D4FC-7969-4C7A-A0FE-F0F9CA85FC8C}" dt="2022-06-23T06:10:42.253" v="53" actId="478"/>
          <ac:picMkLst>
            <pc:docMk/>
            <pc:sldMk cId="4232347156" sldId="298"/>
            <ac:picMk id="9" creationId="{773D3B46-EC62-DA0D-1517-B32CDFAF7CC6}"/>
          </ac:picMkLst>
        </pc:picChg>
      </pc:sldChg>
      <pc:sldChg chg="del">
        <pc:chgData name="박 은희" userId="bcfc5291f5388e7e" providerId="LiveId" clId="{77C5D4FC-7969-4C7A-A0FE-F0F9CA85FC8C}" dt="2022-06-23T05:50:25.840" v="0" actId="2696"/>
        <pc:sldMkLst>
          <pc:docMk/>
          <pc:sldMk cId="2145654436" sldId="299"/>
        </pc:sldMkLst>
      </pc:sldChg>
      <pc:sldChg chg="del">
        <pc:chgData name="박 은희" userId="bcfc5291f5388e7e" providerId="LiveId" clId="{77C5D4FC-7969-4C7A-A0FE-F0F9CA85FC8C}" dt="2022-06-23T05:50:28.375" v="1" actId="2696"/>
        <pc:sldMkLst>
          <pc:docMk/>
          <pc:sldMk cId="3404307411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9650D-6CAC-3F93-777C-7F82AFC0F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69A0ED-1D72-8A72-3A48-F143337E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633CA-711E-8BD3-25B8-2AB9B6B6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E4C83-1E07-47F5-2974-5BAF0C7E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99A02-AE91-2DF7-02C5-2C45A4DD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8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BF4E2-1A63-E07C-CE7A-03DA3F94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08EF44-DA42-40C9-8C0C-D27BB4B34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0C223-D982-1926-6BF0-98E328A2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5A2CE-41FF-E7C1-E28F-92F7404A8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6DFC4-E48E-453E-D2DE-256E4399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2CE5B-36F8-6230-D875-BED6FB8B2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1A4183-BCEC-657D-EB76-04980DBD9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8F991-F604-C107-27CE-0009A089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E26B5-D0BA-4B33-1C64-6B652696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B40AD-9FFC-81A5-1D96-ACDF816D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8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DF43A-FD2B-33B8-B0C0-9D4768C5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9C706-59F1-50E8-6329-30527D62F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65CA9-3B64-B9CF-111F-1515541A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BE564-0041-6BFF-8CA1-C945CAAC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3CB28-08B4-1667-ABC8-94BC7DE3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8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02390-0B72-5A8E-D361-3C1A2B76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6E076-6311-1C3D-989C-B2668BCF5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BD1-C4CA-CBF1-B33E-89EDC3DA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5B5C8-4A1A-DBCE-4D3C-3282D162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DF08F-A07E-C204-5ADE-9E5D5C4A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1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F1DE5-6BC3-7CF3-E205-757040FA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C65B2-5CDB-F37D-8AFA-35F24141B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2ACD10-969B-5006-E1B2-2262CC6B9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974A70-4EEF-B275-5EFC-D4D18A95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AB6CA0-F97D-A6E8-8607-A2637E72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5C9EC-AAE2-18CB-38CC-E63C591B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08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BB389-67BC-BB69-54C3-701C62E1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B02AA2-CF33-BE7C-1F60-657E82AD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BC741-56E1-3384-0440-42F6AE59A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C3D8DF-B41D-6229-01A8-416862D4E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910558-8275-5AEC-3899-DC8453F5D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3B6B78-AF59-AD0B-3F18-614360E4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6735E6-D909-E914-9C8B-BF2C8DE8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0B3ABD-86CC-B6E8-E4D5-774BF050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4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31ED2-7573-D3FA-8AA3-DEC5377A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0DC7F1-DB23-D5D4-5F11-9E73DB47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D082C9-71EE-2DFB-E74F-BE681CBD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46D35-8220-88CE-CFD7-9CA8AFA4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9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115243-2B24-3146-F9B1-04BA9463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1F9395-F250-652B-F342-5AF7819F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FBB5C-2028-1CE2-8978-9B52B419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93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47F3-C429-0387-723C-75C15CB1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431818-81E7-BC80-4D8F-57E67CD8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B0D6F6-D898-3318-85CC-99C54000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4FD1C-BFBC-99A3-3039-41C6A236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7A25B-537F-B54D-EC4A-E98AA45D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1859B9-CE5B-673D-66F8-A1701A7F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48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47D88-DB6C-E315-8E70-2502F407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64F39A-B01F-0E1F-144B-FFC52CB80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9BFA9A-8FE0-F7BF-6CA2-483F88AE4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1D3722-00EC-582B-227D-4AA5C479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E5AC5-3034-E8CB-EB36-876FFF64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A986AC-75AC-28EA-C0B9-CA936C2A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6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F7521A-9C09-E1AA-D3D3-573CFCDC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468CC-6A36-9FFA-89F3-6E2C750B3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4E8BB-E94D-1C4C-03D9-D2C4A658C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BBDAA-7AFF-4CDB-88BA-379C0C7E38D8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670F1-8FA6-5405-17EA-513C2A7A9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03544-E4E1-2CCD-498F-2BBE52338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C010-A03F-4E82-AD71-F40458A7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59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6AD537-DDC1-B1CE-B5CD-238AF273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9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106E04-87C5-E6C7-B014-6248ABF2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D6BD0E-B94E-D262-C3EB-344F73E33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4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E75618-BE09-4427-994B-44F70800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2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C4943AE-3278-C5C6-BC28-AF84AFFAC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E173AB-F934-36FB-6637-363952AD9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6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8035A6-C421-F0F3-AD8E-D18241C84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34B39A2-F69F-5449-DC75-888CD4A26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8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E3265E-9463-628C-B653-BCF86FA9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3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53519D-5E30-D135-9B22-8958D41D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DBC098-41C3-90A5-391E-B13B38D5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6AE6DD-2BFE-9127-1FC9-E0DE3863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6BF3643-83AA-5AC7-2171-415FDE98C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5460A4-A102-BCE6-2793-4E609E378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F3BF32-C222-0C22-C52F-CB5A44733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7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918AF9-177E-1972-B98D-0AC7F4B0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25C2DA-A5D4-AA23-834F-1C0DE40B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7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BF35B5-5BB3-C419-6BCE-B7D4A078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72CC348-88B8-6AD1-882E-C6A4496B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2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녹화_2022_06_23_14_40_27_960">
            <a:hlinkClick r:id="" action="ppaction://media"/>
            <a:extLst>
              <a:ext uri="{FF2B5EF4-FFF2-40B4-BE49-F238E27FC236}">
                <a16:creationId xmlns:a16="http://schemas.microsoft.com/office/drawing/2014/main" id="{96AD43AF-8547-C672-EDBE-025BDEECA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6" y="208398"/>
            <a:ext cx="12134850" cy="64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4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1C5C0-C95B-9254-F333-48A60FAD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42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7EAEEC-0B8B-AC2B-D903-5DDC4C72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0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572E2A-2F59-1019-2F4E-5F06B3DC6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4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EB5637-D3A3-5B0F-1943-299B39836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5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42A61-7740-04A4-4A18-9680F9512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3883"/>
            <a:ext cx="9144000" cy="1030234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1078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DCBE94-9693-8710-20B4-CFEEF1AF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5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08C5CA3-8464-DFCB-E2E8-8B0EC2FB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F520AF-7758-291D-9B91-7E4694B4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CDB1646-1A51-67D5-D4A9-80C5D918D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5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8FFA46-303D-3508-C235-B22CD1261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4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7CE505-70B6-3E3F-647E-5C1F8587B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8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</Words>
  <Application>Microsoft Office PowerPoint</Application>
  <PresentationFormat>와이드스크린</PresentationFormat>
  <Paragraphs>1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박종운</dc:creator>
  <cp:lastModifiedBy>박 은희</cp:lastModifiedBy>
  <cp:revision>9</cp:revision>
  <dcterms:created xsi:type="dcterms:W3CDTF">2022-06-22T07:03:52Z</dcterms:created>
  <dcterms:modified xsi:type="dcterms:W3CDTF">2022-06-23T06:38:20Z</dcterms:modified>
</cp:coreProperties>
</file>